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59" r:id="rId5"/>
    <p:sldId id="260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>
      <p:cViewPr varScale="1">
        <p:scale>
          <a:sx n="83" d="100"/>
          <a:sy n="83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F8E5-A620-4042-B497-CD645684F1F6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622A-E1AA-44FA-9CD7-B24546AE4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622A-E1AA-44FA-9CD7-B24546AE4E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F79B-1887-42EE-8C76-C3D64F7E11C5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E539-1271-4949-8620-A820DF98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6857999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986614" cy="6143668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конкурс зимних построек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МАДОУ Центр развития ребёнка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/сад «Сказка»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«Звёздочка»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Воспитатель: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Шабарова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Н.Л.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Вупсень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Пупсень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нам не преграда. Через них перелезем. Нам весело, они -рады</a:t>
            </a:r>
          </a:p>
        </p:txBody>
      </p:sp>
      <p:pic>
        <p:nvPicPr>
          <p:cNvPr id="4098" name="Picture 2" descr="C:\Documents and Settings\Надежда\Рабочий стол\SAM_48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929090" cy="4148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Надежда\Рабочий стол\SAM_4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3874935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Клава-важная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дама. Рот раскрыла – жёлтые комочки все проглотила.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Надежда\Рабочий стол\SAM_48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071678"/>
            <a:ext cx="603461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речке плавает бревно, но зелёное оно. Ты не бойся подходи это добрый крокодил. Смело по нему иди равновесие держи.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дежда\Рабочий стол\SAM_48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357430"/>
            <a:ext cx="603461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Шёл мышонок на базар. В гости к детям забежал. Мы с ним поиграли. Снежки, шары метали.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Рабочий стол\SAM_48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214554"/>
            <a:ext cx="6034617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таинственный герой появился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Покемон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Рот открыл пошире он, мы пролезем всей гурьбой.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Надежда\Рабочий стол\SAM_48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357430"/>
            <a:ext cx="6034617" cy="4214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Свинка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Пеппа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озорная! На участке нас встречает. На участке не спроста. Символ года то, свинья!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Надежда\Рабочий стол\SAM_48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285992"/>
            <a:ext cx="603461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543296" cy="5715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Рабочий стол\SAM_48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5357850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Создание благоприятных условий для воспитательно-образовательной работы с детьми, повышения двигательной активности воспитанников в условиях </a:t>
            </a: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Содействие укреплению связей ДОУ и семьи.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Проведение оздоровительных мероприятий с детьми на  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свежем воздухе.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Улучшение художественного оформления участка 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детского сада.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58204" cy="4500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 для детей долгожданная любимая пора. Они знают: как только выпадает снег, участки детского сада превращаются в сказочную страну, которую населяют персонажа героев вылепленных из снега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Мультяшный</a:t>
            </a: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городок»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715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857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«Любимых героев здесь мы собрали. Дети, конечно, их узнали. 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прогулке некогда скучать.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ними будем мы играть»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6"/>
            <a:ext cx="9144000" cy="68560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57150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лепили все старались, чтобы дети развивались. Были все умелые, добрые и смелые.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дежда\Рабочий стол\SAM_4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796674" y="-72295280"/>
            <a:ext cx="7406640" cy="5554980"/>
          </a:xfrm>
          <a:prstGeom prst="rect">
            <a:avLst/>
          </a:prstGeom>
          <a:noFill/>
        </p:spPr>
      </p:pic>
      <p:pic>
        <p:nvPicPr>
          <p:cNvPr id="1027" name="Picture 3" descr="C:\Documents and Settings\Надежда\Рабочий стол\SAM_4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0" y="-12001500"/>
            <a:ext cx="7143656" cy="5357742"/>
          </a:xfrm>
          <a:prstGeom prst="rect">
            <a:avLst/>
          </a:prstGeom>
          <a:noFill/>
        </p:spPr>
      </p:pic>
      <p:pic>
        <p:nvPicPr>
          <p:cNvPr id="1028" name="Picture 4" descr="F:\19.постройки\OeV7lPDH-r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000108"/>
            <a:ext cx="4429156" cy="521497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114668" cy="40719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центральная часть участка расчищена от снега, что позволяет детям играть в подвижные игры на участке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дежда\Рабочий стол\SAM_4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0" y="-12001499"/>
            <a:ext cx="6500714" cy="4875536"/>
          </a:xfrm>
          <a:prstGeom prst="rect">
            <a:avLst/>
          </a:prstGeom>
          <a:noFill/>
        </p:spPr>
      </p:pic>
      <p:pic>
        <p:nvPicPr>
          <p:cNvPr id="1027" name="Picture 3" descr="C:\Documents and Settings\Надежда\Рабочий стол\SAM_4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00174"/>
            <a:ext cx="4881003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42973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дежда\Рабочий стол\SAM_48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152912" cy="3757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Надежда\Рабочий стол\SAM_4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414340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757478" cy="45720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Божья коровка Мила, нет слов как красива. Мы через неё перешагнём и дальше гулять пойдём. Ещё можно удерживать равновесие , стоя на ней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Рабочий стол\SAM_48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542928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294</Words>
  <Application>Microsoft Office PowerPoint</Application>
  <PresentationFormat>Экран (4:3)</PresentationFormat>
  <Paragraphs>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Зима для детей долгожданная любимая пора. Они знают: как только выпадает снег, участки детского сада превращаются в сказочную страну, которую населяют персонажа героев вылепленных из снега</vt:lpstr>
      <vt:lpstr>«Мультяшный городок»</vt:lpstr>
      <vt:lpstr>«Любимых героев здесь мы собрали. Дети, конечно, их узнали.  На прогулке некогда скучать. С ними будем мы играть»</vt:lpstr>
      <vt:lpstr>Мы лепили все старались, чтобы дети развивались. Были все умелые, добрые и смелые. </vt:lpstr>
      <vt:lpstr>Основная центральная часть участка расчищена от снега, что позволяет детям играть в подвижные игры на участке </vt:lpstr>
      <vt:lpstr>Слайд 8</vt:lpstr>
      <vt:lpstr>Божья коровка Мила, нет слов как красива. Мы через неё перешагнём и дальше гулять пойдём. Ещё можно удерживать равновесие , стоя на ней</vt:lpstr>
      <vt:lpstr>Вупсень и Пупсень нам не преграда. Через них перелезем. Нам весело, они -рады</vt:lpstr>
      <vt:lpstr>Жаба Клава-важная дама. Рот раскрыла – жёлтые комочки все проглотила.</vt:lpstr>
      <vt:lpstr>В речке плавает бревно, но зелёное оно. Ты не бойся подходи это добрый крокодил. Смело по нему иди равновесие держи.</vt:lpstr>
      <vt:lpstr>Шёл мышонок на базар. В гости к детям забежал. Мы с ним поиграли. Снежки, шары метали.</vt:lpstr>
      <vt:lpstr>Как таинственный герой появился Покемон. Рот открыл пошире он, мы пролезем всей гурьбой.</vt:lpstr>
      <vt:lpstr>Свинка Пеппа, озорная! На участке нас встречает. На участке не спроста. Символ года то, свинья!</vt:lpstr>
      <vt:lpstr>Группа   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на конкурс зимних построек</dc:title>
  <dc:creator>User</dc:creator>
  <cp:lastModifiedBy>User</cp:lastModifiedBy>
  <cp:revision>35</cp:revision>
  <dcterms:created xsi:type="dcterms:W3CDTF">2019-02-06T15:44:46Z</dcterms:created>
  <dcterms:modified xsi:type="dcterms:W3CDTF">2019-02-11T20:04:21Z</dcterms:modified>
</cp:coreProperties>
</file>